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56" r:id="rId4"/>
    <p:sldId id="257" r:id="rId5"/>
    <p:sldId id="258" r:id="rId6"/>
    <p:sldId id="266" r:id="rId7"/>
    <p:sldId id="260" r:id="rId8"/>
    <p:sldId id="267" r:id="rId9"/>
    <p:sldId id="274" r:id="rId10"/>
    <p:sldId id="271" r:id="rId11"/>
    <p:sldId id="272" r:id="rId12"/>
    <p:sldId id="273" r:id="rId13"/>
    <p:sldId id="263" r:id="rId14"/>
    <p:sldId id="265" r:id="rId15"/>
    <p:sldId id="264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402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068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393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745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5797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618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283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112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43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563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74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74E5-1A48-4031-B2AB-FB7D9F341B28}" type="datetimeFigureOut">
              <a:rPr lang="en-SG" smtClean="0"/>
              <a:t>10/8/2017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6BE45-3440-41D9-AA64-EA53E7CA63F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937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1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11" Type="http://schemas.openxmlformats.org/officeDocument/2006/relationships/image" Target="../media/image14.jpg"/><Relationship Id="rId5" Type="http://schemas.openxmlformats.org/officeDocument/2006/relationships/image" Target="../media/image42.jpg"/><Relationship Id="rId10" Type="http://schemas.openxmlformats.org/officeDocument/2006/relationships/image" Target="../media/image13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11" Type="http://schemas.openxmlformats.org/officeDocument/2006/relationships/image" Target="../media/image13.jpg"/><Relationship Id="rId5" Type="http://schemas.openxmlformats.org/officeDocument/2006/relationships/image" Target="../media/image50.jpg"/><Relationship Id="rId10" Type="http://schemas.openxmlformats.org/officeDocument/2006/relationships/image" Target="../media/image14.jpg"/><Relationship Id="rId4" Type="http://schemas.openxmlformats.org/officeDocument/2006/relationships/image" Target="../media/image49.jp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.jpg"/><Relationship Id="rId7" Type="http://schemas.openxmlformats.org/officeDocument/2006/relationships/image" Target="../media/image1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21.png"/><Relationship Id="rId10" Type="http://schemas.openxmlformats.org/officeDocument/2006/relationships/image" Target="../media/image22.jpg"/><Relationship Id="rId4" Type="http://schemas.openxmlformats.org/officeDocument/2006/relationships/image" Target="../media/image20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4.png"/><Relationship Id="rId7" Type="http://schemas.openxmlformats.org/officeDocument/2006/relationships/image" Target="../media/image1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26.jpg"/><Relationship Id="rId10" Type="http://schemas.openxmlformats.org/officeDocument/2006/relationships/image" Target="../media/image27.jpg"/><Relationship Id="rId4" Type="http://schemas.openxmlformats.org/officeDocument/2006/relationships/image" Target="../media/image25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275" t="21529" r="56170" b="38715"/>
          <a:stretch/>
        </p:blipFill>
        <p:spPr>
          <a:xfrm>
            <a:off x="3129093" y="956343"/>
            <a:ext cx="5444456" cy="42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8588" t="17695" r="29861" b="27160"/>
          <a:stretch/>
        </p:blipFill>
        <p:spPr bwMode="auto">
          <a:xfrm>
            <a:off x="424693" y="248156"/>
            <a:ext cx="4239586" cy="3375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9051" t="32510" r="32059" b="34774"/>
          <a:stretch/>
        </p:blipFill>
        <p:spPr bwMode="auto">
          <a:xfrm>
            <a:off x="4874003" y="587229"/>
            <a:ext cx="6400801" cy="294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681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9977" t="11728" r="29514" b="12963"/>
          <a:stretch/>
        </p:blipFill>
        <p:spPr bwMode="auto">
          <a:xfrm>
            <a:off x="557563" y="469947"/>
            <a:ext cx="3100038" cy="3422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9399" t="13168" r="29745" b="8231"/>
          <a:stretch/>
        </p:blipFill>
        <p:spPr bwMode="auto">
          <a:xfrm>
            <a:off x="3995387" y="469947"/>
            <a:ext cx="3362325" cy="3638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29166" t="14403" r="30787" b="18519"/>
          <a:stretch/>
        </p:blipFill>
        <p:spPr bwMode="auto">
          <a:xfrm>
            <a:off x="7961546" y="466743"/>
            <a:ext cx="3447482" cy="3425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449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9167" t="12757" r="32060" b="12757"/>
          <a:stretch/>
        </p:blipFill>
        <p:spPr bwMode="auto">
          <a:xfrm>
            <a:off x="759465" y="320436"/>
            <a:ext cx="5505450" cy="594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478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" y="151897"/>
            <a:ext cx="2474060" cy="3444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79" y="155732"/>
            <a:ext cx="2471306" cy="3440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85" y="75948"/>
            <a:ext cx="2583162" cy="359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42" y="-29168"/>
            <a:ext cx="2734164" cy="3806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9" y="3212984"/>
            <a:ext cx="2018540" cy="2810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57" y="3439487"/>
            <a:ext cx="1855852" cy="2583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8" y="3292678"/>
            <a:ext cx="1979398" cy="2755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02" y="3423683"/>
            <a:ext cx="1867203" cy="2599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05965" y="151897"/>
            <a:ext cx="226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TD Highback Series</a:t>
            </a:r>
            <a:endParaRPr lang="en-SG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2605" y="654341"/>
            <a:ext cx="3363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The clean and elegant color and structure coruscate the</a:t>
            </a:r>
          </a:p>
          <a:p>
            <a:r>
              <a:rPr lang="en-US" sz="1100" dirty="0">
                <a:latin typeface="+mj-lt"/>
              </a:rPr>
              <a:t>Unique expressive force and permanent life .</a:t>
            </a:r>
            <a:endParaRPr lang="en-SG" sz="11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3607" y="1392572"/>
            <a:ext cx="32129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j-lt"/>
              </a:rPr>
              <a:t>Product Features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Headrest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Backrest Tension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2D Armrest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Seat Depth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75mm Molded Cushion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Back Lumbar Support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3 Position Lock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Seat Height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Sleek 5 Pedestal Nylon Base or Alloy Base*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 Korea Wintex Mesh 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 Korea Samhongsa Gas lift</a:t>
            </a:r>
            <a:endParaRPr lang="en-SG" sz="11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5" y="6065462"/>
            <a:ext cx="738232" cy="354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11" y="6106774"/>
            <a:ext cx="795296" cy="3016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33" y="5946855"/>
            <a:ext cx="621286" cy="6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6592" cy="4144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0" y="0"/>
            <a:ext cx="2985833" cy="4157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34" y="12866"/>
            <a:ext cx="2967352" cy="4131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05" y="-1"/>
            <a:ext cx="2976592" cy="4144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4" y="3531766"/>
            <a:ext cx="2301737" cy="3204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61" y="3705880"/>
            <a:ext cx="2176677" cy="303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49" y="3603072"/>
            <a:ext cx="2337890" cy="3254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7398" y="218114"/>
            <a:ext cx="26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TD Midback Series</a:t>
            </a:r>
            <a:endParaRPr lang="en-SG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8164" y="662730"/>
            <a:ext cx="288581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+mj-lt"/>
              </a:rPr>
              <a:t>Product Features</a:t>
            </a:r>
            <a:endParaRPr lang="en-US" sz="1100" dirty="0">
              <a:latin typeface="+mj-lt"/>
            </a:endParaRP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Backrest Tension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2D Armrest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Seat Depth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75mm Molded Cushion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Back Lumbar Support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3 Position Lock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Seat Height Adjust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Sleek 5 Pedestal Nylon Base or Alloy Base*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Korea Wintex Mesh</a:t>
            </a:r>
          </a:p>
          <a:p>
            <a:pPr marL="228600" indent="-228600">
              <a:buAutoNum type="arabicPeriod"/>
            </a:pPr>
            <a:r>
              <a:rPr lang="en-US" sz="1100" dirty="0">
                <a:latin typeface="+mj-lt"/>
              </a:rPr>
              <a:t>Korea Samhongsa Gas lift</a:t>
            </a:r>
            <a:endParaRPr lang="en-SG" sz="11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68" y="6046312"/>
            <a:ext cx="496662" cy="4966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67" y="6241372"/>
            <a:ext cx="795296" cy="301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30" y="6214757"/>
            <a:ext cx="738232" cy="3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4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92947" y="159391"/>
            <a:ext cx="1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Desking System</a:t>
            </a:r>
            <a:endParaRPr lang="en-SG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604" t="14445" r="25000" b="6852"/>
          <a:stretch/>
        </p:blipFill>
        <p:spPr>
          <a:xfrm>
            <a:off x="645952" y="616119"/>
            <a:ext cx="3825580" cy="2714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21" t="14630" r="25208" b="7037"/>
          <a:stretch/>
        </p:blipFill>
        <p:spPr>
          <a:xfrm>
            <a:off x="4659269" y="616119"/>
            <a:ext cx="3863946" cy="275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500" t="14814" r="25520" b="6667"/>
          <a:stretch/>
        </p:blipFill>
        <p:spPr>
          <a:xfrm>
            <a:off x="645951" y="3664007"/>
            <a:ext cx="3766658" cy="268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708" t="14814" r="25208" b="6667"/>
          <a:stretch/>
        </p:blipFill>
        <p:spPr>
          <a:xfrm>
            <a:off x="4471532" y="3587161"/>
            <a:ext cx="3992960" cy="28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60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47" y="84940"/>
            <a:ext cx="441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Main page for webpage</a:t>
            </a:r>
            <a:endParaRPr lang="en-S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5443" t="14190" r="25665" b="19295"/>
          <a:stretch/>
        </p:blipFill>
        <p:spPr bwMode="auto">
          <a:xfrm>
            <a:off x="215251" y="2701257"/>
            <a:ext cx="2712508" cy="205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wunleong\Pictures\Office Chair\Dvary Ergo Seating_files\2014100917130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2" y="752108"/>
            <a:ext cx="3667125" cy="172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4"/>
          <a:srcRect l="53713" t="29858" r="1552" b="34667"/>
          <a:stretch/>
        </p:blipFill>
        <p:spPr bwMode="auto">
          <a:xfrm>
            <a:off x="4007369" y="824829"/>
            <a:ext cx="3366554" cy="1598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wunleong\Pictures\Office Chair\Dvary Ergo Seating_files\201410091714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69" y="824829"/>
            <a:ext cx="3286760" cy="155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wunleong\Pictures\aresty_0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67" y="2780734"/>
            <a:ext cx="2449586" cy="197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7"/>
          <a:srcRect l="30434" t="17146" r="30819" b="28163"/>
          <a:stretch/>
        </p:blipFill>
        <p:spPr bwMode="auto">
          <a:xfrm>
            <a:off x="5613961" y="2814507"/>
            <a:ext cx="2337618" cy="1832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8"/>
          <a:srcRect l="29629" t="28805" r="32756" b="33540"/>
          <a:stretch/>
        </p:blipFill>
        <p:spPr bwMode="auto">
          <a:xfrm>
            <a:off x="7951579" y="2814507"/>
            <a:ext cx="2503579" cy="1518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093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113" y="117446"/>
            <a:ext cx="466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SEATING – Office Chairs -  SR 15 ( Tender Form )   </a:t>
            </a:r>
            <a:endParaRPr lang="en-S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1" y="1345037"/>
            <a:ext cx="2290194" cy="3470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01" y="1345038"/>
            <a:ext cx="1297010" cy="204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15" y="1281056"/>
            <a:ext cx="1379874" cy="213787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/>
          <a:srcRect l="67245" t="36624" r="24190" b="37449"/>
          <a:stretch/>
        </p:blipFill>
        <p:spPr bwMode="auto">
          <a:xfrm>
            <a:off x="6667716" y="906010"/>
            <a:ext cx="1385715" cy="248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1" y="6070656"/>
            <a:ext cx="902849" cy="433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8" y="6177792"/>
            <a:ext cx="799119" cy="303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15" y="5947530"/>
            <a:ext cx="680207" cy="680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2" y="5970948"/>
            <a:ext cx="474393" cy="633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66" y="3639606"/>
            <a:ext cx="4595446" cy="16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004" y="276837"/>
            <a:ext cx="3816990" cy="119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1.  Seat Height Adjust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50" dirty="0">
                <a:latin typeface="+mj-lt"/>
                <a:cs typeface="Arial" panose="020B0604020202020204" pitchFamily="34" charset="0"/>
              </a:rPr>
              <a:t>The seat height can be adjusted by the paddle shift under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right side armrest .Holding the paddle shift, the body 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weight will make the chair lower , releasing the paddle shift ,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chair height will be locked at desired position. Holding the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paddle shift without weight on the seat will make it rise .</a:t>
            </a:r>
            <a:endParaRPr lang="en-SG" sz="105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004" y="1661020"/>
            <a:ext cx="4412609" cy="121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    </a:t>
            </a:r>
            <a:r>
              <a:rPr lang="en-US" sz="1100" b="1" dirty="0"/>
              <a:t>Backrest Tilt Adjustment</a:t>
            </a:r>
          </a:p>
          <a:p>
            <a:r>
              <a:rPr lang="en-US" dirty="0"/>
              <a:t>     </a:t>
            </a:r>
            <a:r>
              <a:rPr lang="en-US" sz="1050" dirty="0">
                <a:latin typeface="+mj-lt"/>
              </a:rPr>
              <a:t>The</a:t>
            </a:r>
            <a:r>
              <a:rPr lang="en-US" dirty="0">
                <a:latin typeface="+mj-lt"/>
              </a:rPr>
              <a:t> </a:t>
            </a:r>
            <a:r>
              <a:rPr lang="en-US" sz="1050" dirty="0">
                <a:latin typeface="+mj-lt"/>
              </a:rPr>
              <a:t>paddle shift under the left armrest can adjust the back tilting .</a:t>
            </a:r>
          </a:p>
          <a:p>
            <a:r>
              <a:rPr lang="en-US" sz="1050" dirty="0">
                <a:latin typeface="+mj-lt"/>
              </a:rPr>
              <a:t>         lifting the paddle shift once and release with the body weight pressure</a:t>
            </a:r>
          </a:p>
          <a:p>
            <a:r>
              <a:rPr lang="en-US" sz="1050" dirty="0">
                <a:latin typeface="+mj-lt"/>
              </a:rPr>
              <a:t>         on the back will lock the backrest at a proper position . Lifting the </a:t>
            </a:r>
          </a:p>
          <a:p>
            <a:r>
              <a:rPr lang="en-US" sz="1050" dirty="0">
                <a:latin typeface="+mj-lt"/>
              </a:rPr>
              <a:t>         paddle shift again will unlock the backrest , and it can be waggled </a:t>
            </a:r>
          </a:p>
          <a:p>
            <a:r>
              <a:rPr lang="en-US" sz="1050" dirty="0">
                <a:latin typeface="+mj-lt"/>
              </a:rPr>
              <a:t>         freely again .</a:t>
            </a:r>
            <a:endParaRPr lang="en-SG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004" y="3070371"/>
            <a:ext cx="42867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3"/>
            </a:pPr>
            <a:r>
              <a:rPr lang="en-US" sz="1100" b="1" dirty="0">
                <a:latin typeface="+mj-lt"/>
              </a:rPr>
              <a:t>Armrest Height and Angles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armrest will adjust its height . When it arrived</a:t>
            </a:r>
          </a:p>
          <a:p>
            <a:r>
              <a:rPr lang="en-US" sz="1050" dirty="0">
                <a:latin typeface="+mj-lt"/>
              </a:rPr>
              <a:t>       the highest level , it will go down to the original position . The       </a:t>
            </a:r>
          </a:p>
          <a:p>
            <a:r>
              <a:rPr lang="en-US" sz="1050" dirty="0">
                <a:latin typeface="+mj-lt"/>
              </a:rPr>
              <a:t>       arm pads also easily pivot .</a:t>
            </a:r>
            <a:endParaRPr lang="en-SG" sz="11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04" y="4295163"/>
            <a:ext cx="416093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4"/>
            </a:pPr>
            <a:r>
              <a:rPr lang="en-US" sz="1100" b="1" dirty="0">
                <a:latin typeface="+mj-lt"/>
              </a:rPr>
              <a:t>Backrest Tilting Tension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out the knob at the lower right side of the seat , turn it</a:t>
            </a:r>
          </a:p>
          <a:p>
            <a:r>
              <a:rPr lang="en-US" sz="1050" dirty="0">
                <a:latin typeface="+mj-lt"/>
              </a:rPr>
              <a:t>       inner way  ,the inclining tension of the backrest will get higher , while</a:t>
            </a:r>
          </a:p>
          <a:p>
            <a:r>
              <a:rPr lang="en-US" sz="1050" dirty="0">
                <a:latin typeface="+mj-lt"/>
              </a:rPr>
              <a:t>       turn it outer way , the tension</a:t>
            </a:r>
            <a:r>
              <a:rPr lang="en-US" sz="1100" dirty="0">
                <a:latin typeface="+mj-lt"/>
              </a:rPr>
              <a:t> get lower.</a:t>
            </a:r>
            <a:endParaRPr lang="en-SG" sz="11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5615" y="276837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100" b="1" dirty="0">
                <a:latin typeface="+mj-lt"/>
              </a:rPr>
              <a:t>Seat Depth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Pressing the button on the left side of the seat will activate the</a:t>
            </a:r>
          </a:p>
          <a:p>
            <a:r>
              <a:rPr lang="en-US" sz="1050" dirty="0">
                <a:latin typeface="+mj-lt"/>
              </a:rPr>
              <a:t>       seat depth adjustment . Sliding chair seat with body strength ,</a:t>
            </a:r>
          </a:p>
          <a:p>
            <a:r>
              <a:rPr lang="en-US" sz="1050" dirty="0">
                <a:latin typeface="+mj-lt"/>
              </a:rPr>
              <a:t>       release the button at proper position will lock the seat .</a:t>
            </a:r>
            <a:endParaRPr lang="en-SG" sz="105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5615" y="1803633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6"/>
            </a:pPr>
            <a:r>
              <a:rPr lang="en-US" sz="1100" b="1" dirty="0">
                <a:latin typeface="+mj-lt"/>
              </a:rPr>
              <a:t>Backrest Height Adjustment</a:t>
            </a:r>
            <a:endParaRPr lang="en-SG" sz="1100" b="1" dirty="0">
              <a:latin typeface="+mj-lt"/>
            </a:endParaRP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chair back will adjust its height higher , and the</a:t>
            </a:r>
          </a:p>
          <a:p>
            <a:r>
              <a:rPr lang="en-US" sz="1050" dirty="0">
                <a:latin typeface="+mj-lt"/>
              </a:rPr>
              <a:t>       chair back will go down to the original position when it arrives</a:t>
            </a:r>
          </a:p>
          <a:p>
            <a:r>
              <a:rPr lang="en-US" sz="1050" dirty="0">
                <a:latin typeface="+mj-lt"/>
              </a:rPr>
              <a:t>       the highest point.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5615" y="3070371"/>
            <a:ext cx="391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7"/>
            </a:pPr>
            <a:r>
              <a:rPr lang="en-US" sz="1100" b="1" dirty="0">
                <a:latin typeface="+mj-lt"/>
              </a:rPr>
              <a:t>Lumbar Support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Sliding the lumbar support up and down can adjust its height</a:t>
            </a:r>
            <a:r>
              <a:rPr lang="en-US" sz="1100" dirty="0">
                <a:latin typeface="+mj-lt"/>
              </a:rPr>
              <a:t>.</a:t>
            </a:r>
            <a:endParaRPr lang="en-SG" sz="11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5615" y="4186106"/>
            <a:ext cx="391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8"/>
            </a:pPr>
            <a:r>
              <a:rPr lang="en-US" sz="1100" b="1" dirty="0">
                <a:latin typeface="+mj-lt"/>
              </a:rPr>
              <a:t>Headrest Adjustment</a:t>
            </a:r>
          </a:p>
          <a:p>
            <a:r>
              <a:rPr lang="en-US" sz="1050" dirty="0">
                <a:latin typeface="+mj-lt"/>
              </a:rPr>
              <a:t>       Pulling headrest vertically will change its height and angle</a:t>
            </a:r>
            <a:r>
              <a:rPr lang="en-US" sz="1100" dirty="0">
                <a:latin typeface="+mj-lt"/>
              </a:rPr>
              <a:t>.</a:t>
            </a:r>
            <a:endParaRPr lang="en-SG" sz="11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5615" y="5056910"/>
            <a:ext cx="391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j-lt"/>
              </a:rPr>
              <a:t>9.  Korea Wintex Mesh </a:t>
            </a:r>
          </a:p>
          <a:p>
            <a:endParaRPr lang="en-SG" sz="11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5615" y="5654180"/>
            <a:ext cx="3523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j-lt"/>
              </a:rPr>
              <a:t>10.  Korea Samhongsa Double Pipe Level IV Gas Lift </a:t>
            </a:r>
            <a:endParaRPr lang="en-SG" sz="11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3272" y="109057"/>
            <a:ext cx="32633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</a:rPr>
              <a:t>Office Chairs -  SR 15 ( Tender Form ) Products details</a:t>
            </a:r>
            <a:endParaRPr lang="en-SG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3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074" y="173964"/>
            <a:ext cx="4029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SEATING – Office Chairs -SR 12 (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egoe Script" panose="020B0504020000000003" pitchFamily="34" charset="0"/>
              </a:rPr>
              <a:t>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-vino )   </a:t>
            </a:r>
            <a:endParaRPr lang="en-S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3" y="2122415"/>
            <a:ext cx="2487396" cy="337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99" y="1033228"/>
            <a:ext cx="1677798" cy="227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3304" t="21896" r="50664" b="36636"/>
          <a:stretch/>
        </p:blipFill>
        <p:spPr>
          <a:xfrm>
            <a:off x="938202" y="1468072"/>
            <a:ext cx="2719397" cy="3956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3360" t="24099" r="34357" b="45564"/>
          <a:stretch/>
        </p:blipFill>
        <p:spPr>
          <a:xfrm>
            <a:off x="8230150" y="912313"/>
            <a:ext cx="1643915" cy="2283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8418" t="23119" r="33394" b="54373"/>
          <a:stretch/>
        </p:blipFill>
        <p:spPr>
          <a:xfrm>
            <a:off x="10007947" y="864066"/>
            <a:ext cx="1508286" cy="2332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6" y="6000632"/>
            <a:ext cx="873111" cy="419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87" y="6084610"/>
            <a:ext cx="754877" cy="286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74" y="5931529"/>
            <a:ext cx="557868" cy="557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8" y="5863345"/>
            <a:ext cx="485005" cy="647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26" y="3811106"/>
            <a:ext cx="4377329" cy="15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4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004" y="276837"/>
            <a:ext cx="3816990" cy="119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Seat Height Adjust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50" dirty="0">
                <a:latin typeface="+mj-lt"/>
                <a:cs typeface="Arial" panose="020B0604020202020204" pitchFamily="34" charset="0"/>
              </a:rPr>
              <a:t>The seat height can be adjusted by the paddle shift under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right side armrest .Holding the paddle shift, the body 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weight will make the chair lower , releasing the paddle shift ,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chair height will be locked at desired position. Holding the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paddle shift without weight on the seat will make it rise .</a:t>
            </a:r>
            <a:endParaRPr lang="en-SG" sz="105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004" y="1661020"/>
            <a:ext cx="4412609" cy="121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    </a:t>
            </a:r>
            <a:r>
              <a:rPr lang="en-US" sz="1100" b="1" dirty="0"/>
              <a:t>Backrest Tilt Adjustment</a:t>
            </a:r>
          </a:p>
          <a:p>
            <a:r>
              <a:rPr lang="en-US" dirty="0"/>
              <a:t>     </a:t>
            </a:r>
            <a:r>
              <a:rPr lang="en-US" sz="1050" dirty="0">
                <a:latin typeface="+mj-lt"/>
              </a:rPr>
              <a:t>The</a:t>
            </a:r>
            <a:r>
              <a:rPr lang="en-US" dirty="0">
                <a:latin typeface="+mj-lt"/>
              </a:rPr>
              <a:t> </a:t>
            </a:r>
            <a:r>
              <a:rPr lang="en-US" sz="1050" dirty="0">
                <a:latin typeface="+mj-lt"/>
              </a:rPr>
              <a:t>paddle shift under the left armrest can adjust the back tilting .</a:t>
            </a:r>
          </a:p>
          <a:p>
            <a:r>
              <a:rPr lang="en-US" sz="1050" dirty="0">
                <a:latin typeface="+mj-lt"/>
              </a:rPr>
              <a:t>         lifting the paddle shift once and release with the body weight pressure</a:t>
            </a:r>
          </a:p>
          <a:p>
            <a:r>
              <a:rPr lang="en-US" sz="1050" dirty="0">
                <a:latin typeface="+mj-lt"/>
              </a:rPr>
              <a:t>         on the back will lock the backrest at a proper position . Lifting the </a:t>
            </a:r>
          </a:p>
          <a:p>
            <a:r>
              <a:rPr lang="en-US" sz="1050" dirty="0">
                <a:latin typeface="+mj-lt"/>
              </a:rPr>
              <a:t>         paddle shift again will unlock the backrest , and it can be waggled </a:t>
            </a:r>
          </a:p>
          <a:p>
            <a:r>
              <a:rPr lang="en-US" sz="1050" dirty="0">
                <a:latin typeface="+mj-lt"/>
              </a:rPr>
              <a:t>         freely again .</a:t>
            </a:r>
            <a:endParaRPr lang="en-SG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004" y="3070371"/>
            <a:ext cx="42867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3"/>
            </a:pPr>
            <a:r>
              <a:rPr lang="en-US" sz="1100" b="1" dirty="0">
                <a:latin typeface="+mj-lt"/>
              </a:rPr>
              <a:t>Armrest Height and Angles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armrest will adjust its height . When it arrived</a:t>
            </a:r>
          </a:p>
          <a:p>
            <a:r>
              <a:rPr lang="en-US" sz="1050" dirty="0">
                <a:latin typeface="+mj-lt"/>
              </a:rPr>
              <a:t>       the highest level , it will go down to the original position . The       </a:t>
            </a:r>
          </a:p>
          <a:p>
            <a:r>
              <a:rPr lang="en-US" sz="1050" dirty="0">
                <a:latin typeface="+mj-lt"/>
              </a:rPr>
              <a:t>       arm pads also easily pivot .</a:t>
            </a:r>
            <a:endParaRPr lang="en-SG" sz="11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04" y="4295163"/>
            <a:ext cx="390087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4"/>
            </a:pPr>
            <a:r>
              <a:rPr lang="en-US" sz="1100" b="1" dirty="0">
                <a:latin typeface="+mj-lt"/>
              </a:rPr>
              <a:t>Backrest Tilting Tension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out the knob at the lower right side of the seat , turn it</a:t>
            </a:r>
          </a:p>
          <a:p>
            <a:r>
              <a:rPr lang="en-US" sz="1050" dirty="0">
                <a:latin typeface="+mj-lt"/>
              </a:rPr>
              <a:t>       deasil ,the inclining tension of the backrest will get higher , while</a:t>
            </a:r>
          </a:p>
          <a:p>
            <a:r>
              <a:rPr lang="en-US" sz="1050" dirty="0">
                <a:latin typeface="+mj-lt"/>
              </a:rPr>
              <a:t>       turn it </a:t>
            </a:r>
            <a:r>
              <a:rPr lang="en-US" sz="1050" dirty="0" err="1">
                <a:latin typeface="+mj-lt"/>
              </a:rPr>
              <a:t>widdershins</a:t>
            </a:r>
            <a:r>
              <a:rPr lang="en-US" sz="1050" dirty="0">
                <a:latin typeface="+mj-lt"/>
              </a:rPr>
              <a:t> , the tension</a:t>
            </a:r>
            <a:r>
              <a:rPr lang="en-US" sz="1100" dirty="0">
                <a:latin typeface="+mj-lt"/>
              </a:rPr>
              <a:t> get lower.</a:t>
            </a:r>
            <a:endParaRPr lang="en-SG" sz="11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5615" y="276837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100" b="1" dirty="0">
                <a:latin typeface="+mj-lt"/>
              </a:rPr>
              <a:t>Seat Depth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Pressing the button on the left side of the seat will activate the</a:t>
            </a:r>
          </a:p>
          <a:p>
            <a:r>
              <a:rPr lang="en-US" sz="1050" dirty="0">
                <a:latin typeface="+mj-lt"/>
              </a:rPr>
              <a:t>       seat depth adjustment . Sliding chair seat with body strength ,</a:t>
            </a:r>
          </a:p>
          <a:p>
            <a:r>
              <a:rPr lang="en-US" sz="1050" dirty="0">
                <a:latin typeface="+mj-lt"/>
              </a:rPr>
              <a:t>       release the button at proper position will lock the seat .</a:t>
            </a:r>
            <a:endParaRPr lang="en-SG" sz="105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5615" y="1803633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6"/>
            </a:pPr>
            <a:r>
              <a:rPr lang="en-US" sz="1100" b="1" dirty="0">
                <a:latin typeface="+mj-lt"/>
              </a:rPr>
              <a:t>Backrest Height Adjustment</a:t>
            </a:r>
            <a:endParaRPr lang="en-SG" sz="1100" b="1" dirty="0">
              <a:latin typeface="+mj-lt"/>
            </a:endParaRP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chair back will adjust its height higher , and the</a:t>
            </a:r>
          </a:p>
          <a:p>
            <a:r>
              <a:rPr lang="en-US" sz="1050" dirty="0">
                <a:latin typeface="+mj-lt"/>
              </a:rPr>
              <a:t>       chair back will go down to the original position when it arrives</a:t>
            </a:r>
          </a:p>
          <a:p>
            <a:r>
              <a:rPr lang="en-US" sz="1050" dirty="0">
                <a:latin typeface="+mj-lt"/>
              </a:rPr>
              <a:t>       the highest point.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5615" y="3070371"/>
            <a:ext cx="391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7"/>
            </a:pPr>
            <a:r>
              <a:rPr lang="en-US" sz="1100" b="1" dirty="0">
                <a:latin typeface="+mj-lt"/>
              </a:rPr>
              <a:t>Lumbar Support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Sliding the lumbar support up and down can adjust its height</a:t>
            </a:r>
            <a:r>
              <a:rPr lang="en-US" sz="1100" dirty="0">
                <a:latin typeface="+mj-lt"/>
              </a:rPr>
              <a:t>.</a:t>
            </a:r>
            <a:endParaRPr lang="en-SG" sz="11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5615" y="4186106"/>
            <a:ext cx="3917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8"/>
            </a:pPr>
            <a:r>
              <a:rPr lang="en-US" sz="1100" b="1" dirty="0">
                <a:latin typeface="+mj-lt"/>
              </a:rPr>
              <a:t>Headrest Adjustment</a:t>
            </a:r>
          </a:p>
          <a:p>
            <a:r>
              <a:rPr lang="en-US" sz="1050" dirty="0">
                <a:latin typeface="+mj-lt"/>
              </a:rPr>
              <a:t>       Pulling headrest vertically will change its height and angle</a:t>
            </a:r>
            <a:r>
              <a:rPr lang="en-US" sz="1100" dirty="0">
                <a:latin typeface="+mj-lt"/>
              </a:rPr>
              <a:t>.</a:t>
            </a:r>
            <a:endParaRPr lang="en-SG" sz="11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52387" y="15227"/>
            <a:ext cx="34087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</a:rPr>
              <a:t>Office Chairs -SR 12 (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Segoe Script" panose="020B0504020000000003" pitchFamily="34" charset="0"/>
              </a:rPr>
              <a:t>I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</a:rPr>
              <a:t>-vino ) Products details </a:t>
            </a:r>
            <a:endParaRPr lang="en-SG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2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087" y="232686"/>
            <a:ext cx="3309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SEATING – Office Chairs -SR 13   </a:t>
            </a:r>
            <a:endParaRPr lang="en-S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474753" y="108218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/>
          <p:cNvSpPr/>
          <p:nvPr/>
        </p:nvSpPr>
        <p:spPr>
          <a:xfrm>
            <a:off x="3011648" y="704675"/>
            <a:ext cx="2944535" cy="545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55" t="29114" r="44886" b="21467"/>
          <a:stretch/>
        </p:blipFill>
        <p:spPr>
          <a:xfrm>
            <a:off x="989902" y="1352617"/>
            <a:ext cx="2533474" cy="3695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684" t="37310" r="38279" b="20244"/>
          <a:stretch/>
        </p:blipFill>
        <p:spPr>
          <a:xfrm>
            <a:off x="6295935" y="882874"/>
            <a:ext cx="1246567" cy="2120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638" t="59939" r="23830" b="14740"/>
          <a:stretch/>
        </p:blipFill>
        <p:spPr>
          <a:xfrm>
            <a:off x="8226007" y="1004380"/>
            <a:ext cx="1247649" cy="2082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500" t="23120" r="29817" b="22323"/>
          <a:stretch/>
        </p:blipFill>
        <p:spPr>
          <a:xfrm>
            <a:off x="3728905" y="1306154"/>
            <a:ext cx="2155971" cy="374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01" y="3219047"/>
            <a:ext cx="2607945" cy="754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3" y="6017861"/>
            <a:ext cx="956947" cy="459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58" y="6087299"/>
            <a:ext cx="846649" cy="321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14" y="5927536"/>
            <a:ext cx="640605" cy="640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12" y="5927536"/>
            <a:ext cx="479814" cy="640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01" y="3991760"/>
            <a:ext cx="3691531" cy="25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5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004" y="276837"/>
            <a:ext cx="3816990" cy="119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Seat Height Adjust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50" dirty="0">
                <a:latin typeface="+mj-lt"/>
                <a:cs typeface="Arial" panose="020B0604020202020204" pitchFamily="34" charset="0"/>
              </a:rPr>
              <a:t>The seat height can be adjusted by the paddle shift under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right side armrest .Holding the paddle shift, the body 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weight will make the chair lower , releasing the paddle shift ,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the chair height will be locked at desired position. Holding the</a:t>
            </a:r>
          </a:p>
          <a:p>
            <a:r>
              <a:rPr lang="en-US" sz="1050" dirty="0">
                <a:latin typeface="+mj-lt"/>
                <a:cs typeface="Arial" panose="020B0604020202020204" pitchFamily="34" charset="0"/>
              </a:rPr>
              <a:t>       paddle shift without weight on the seat will make it rise .</a:t>
            </a:r>
            <a:endParaRPr lang="en-SG" sz="105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004" y="1661020"/>
            <a:ext cx="4412609" cy="121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2</a:t>
            </a:r>
            <a:r>
              <a:rPr lang="en-US" sz="1100" dirty="0"/>
              <a:t>.     </a:t>
            </a:r>
            <a:r>
              <a:rPr lang="en-US" sz="1100" b="1" dirty="0"/>
              <a:t>Backrest Tilt Adjustment</a:t>
            </a:r>
          </a:p>
          <a:p>
            <a:r>
              <a:rPr lang="en-US" dirty="0"/>
              <a:t>     </a:t>
            </a:r>
            <a:r>
              <a:rPr lang="en-US" sz="1050" dirty="0">
                <a:latin typeface="+mj-lt"/>
              </a:rPr>
              <a:t>The</a:t>
            </a:r>
            <a:r>
              <a:rPr lang="en-US" dirty="0">
                <a:latin typeface="+mj-lt"/>
              </a:rPr>
              <a:t> </a:t>
            </a:r>
            <a:r>
              <a:rPr lang="en-US" sz="1050" dirty="0">
                <a:latin typeface="+mj-lt"/>
              </a:rPr>
              <a:t>paddle shift under the left armrest can adjust the back tilting .</a:t>
            </a:r>
          </a:p>
          <a:p>
            <a:r>
              <a:rPr lang="en-US" sz="1050" dirty="0">
                <a:latin typeface="+mj-lt"/>
              </a:rPr>
              <a:t>         lifting the paddle shift once and release with the body weight pressure</a:t>
            </a:r>
          </a:p>
          <a:p>
            <a:r>
              <a:rPr lang="en-US" sz="1050" dirty="0">
                <a:latin typeface="+mj-lt"/>
              </a:rPr>
              <a:t>         on the back will lock the backrest at a proper position . Lifting the </a:t>
            </a:r>
          </a:p>
          <a:p>
            <a:r>
              <a:rPr lang="en-US" sz="1050" dirty="0">
                <a:latin typeface="+mj-lt"/>
              </a:rPr>
              <a:t>         paddle shift again will unlock the backrest , and it can be waggled </a:t>
            </a:r>
          </a:p>
          <a:p>
            <a:r>
              <a:rPr lang="en-US" sz="1050" dirty="0">
                <a:latin typeface="+mj-lt"/>
              </a:rPr>
              <a:t>         freely again .</a:t>
            </a:r>
            <a:endParaRPr lang="en-SG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004" y="3070371"/>
            <a:ext cx="42867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3"/>
            </a:pPr>
            <a:r>
              <a:rPr lang="en-US" sz="1100" b="1" dirty="0">
                <a:latin typeface="+mj-lt"/>
              </a:rPr>
              <a:t>Armrest Height and Angles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armrest will adjust its height . When it arrived</a:t>
            </a:r>
          </a:p>
          <a:p>
            <a:r>
              <a:rPr lang="en-US" sz="1050" dirty="0">
                <a:latin typeface="+mj-lt"/>
              </a:rPr>
              <a:t>       the highest level , it will go down to the original position . The       </a:t>
            </a:r>
          </a:p>
          <a:p>
            <a:r>
              <a:rPr lang="en-US" sz="1050" dirty="0">
                <a:latin typeface="+mj-lt"/>
              </a:rPr>
              <a:t>       arm pads also easily pivot .</a:t>
            </a:r>
            <a:endParaRPr lang="en-SG" sz="11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04" y="4295163"/>
            <a:ext cx="390087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4"/>
            </a:pPr>
            <a:r>
              <a:rPr lang="en-US" sz="1100" b="1" dirty="0">
                <a:latin typeface="+mj-lt"/>
              </a:rPr>
              <a:t>Backrest Tilting Tension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out the knob at the lower right side of the seat , turn it</a:t>
            </a:r>
          </a:p>
          <a:p>
            <a:r>
              <a:rPr lang="en-US" sz="1050" dirty="0">
                <a:latin typeface="+mj-lt"/>
              </a:rPr>
              <a:t>       deasil ,the inclining tension of the backrest will get higher , while</a:t>
            </a:r>
          </a:p>
          <a:p>
            <a:r>
              <a:rPr lang="en-US" sz="1050" dirty="0">
                <a:latin typeface="+mj-lt"/>
              </a:rPr>
              <a:t>       turn it </a:t>
            </a:r>
            <a:r>
              <a:rPr lang="en-US" sz="1050" dirty="0" err="1">
                <a:latin typeface="+mj-lt"/>
              </a:rPr>
              <a:t>widdershins</a:t>
            </a:r>
            <a:r>
              <a:rPr lang="en-US" sz="1050" dirty="0">
                <a:latin typeface="+mj-lt"/>
              </a:rPr>
              <a:t> , the tension</a:t>
            </a:r>
            <a:r>
              <a:rPr lang="en-US" sz="1100" dirty="0">
                <a:latin typeface="+mj-lt"/>
              </a:rPr>
              <a:t> get lower.</a:t>
            </a:r>
            <a:endParaRPr lang="en-SG" sz="11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5615" y="276837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100" b="1" dirty="0">
                <a:latin typeface="+mj-lt"/>
              </a:rPr>
              <a:t>Seat Depth Adjustment</a:t>
            </a: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Pressing the button on the left side of the seat will activate the</a:t>
            </a:r>
          </a:p>
          <a:p>
            <a:r>
              <a:rPr lang="en-US" sz="1050" dirty="0">
                <a:latin typeface="+mj-lt"/>
              </a:rPr>
              <a:t>       seat depth adjustment . Sliding chair seat with body strength ,</a:t>
            </a:r>
          </a:p>
          <a:p>
            <a:r>
              <a:rPr lang="en-US" sz="1050" dirty="0">
                <a:latin typeface="+mj-lt"/>
              </a:rPr>
              <a:t>       release the button at proper position will lock the seat .</a:t>
            </a:r>
            <a:endParaRPr lang="en-SG" sz="105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5615" y="1803633"/>
            <a:ext cx="391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6"/>
            </a:pPr>
            <a:r>
              <a:rPr lang="en-US" sz="1100" b="1" dirty="0">
                <a:latin typeface="+mj-lt"/>
              </a:rPr>
              <a:t>Backrest Height Adjustment</a:t>
            </a:r>
            <a:endParaRPr lang="en-SG" sz="1100" b="1" dirty="0">
              <a:latin typeface="+mj-lt"/>
            </a:endParaRPr>
          </a:p>
          <a:p>
            <a:r>
              <a:rPr lang="en-US" sz="1100" dirty="0">
                <a:latin typeface="+mj-lt"/>
              </a:rPr>
              <a:t>       </a:t>
            </a:r>
            <a:r>
              <a:rPr lang="en-US" sz="1050" dirty="0">
                <a:latin typeface="+mj-lt"/>
              </a:rPr>
              <a:t>Pulling up the chair back will adjust its height higher , and the</a:t>
            </a:r>
          </a:p>
          <a:p>
            <a:r>
              <a:rPr lang="en-US" sz="1050" dirty="0">
                <a:latin typeface="+mj-lt"/>
              </a:rPr>
              <a:t>       chair back will go down to the original position when it arrives</a:t>
            </a:r>
          </a:p>
          <a:p>
            <a:r>
              <a:rPr lang="en-US" sz="1050" dirty="0">
                <a:latin typeface="+mj-lt"/>
              </a:rPr>
              <a:t>       the highest point.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5615" y="2899542"/>
            <a:ext cx="3825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j-lt"/>
              </a:rPr>
              <a:t>7.   Headrest Adjustment</a:t>
            </a:r>
          </a:p>
          <a:p>
            <a:r>
              <a:rPr lang="en-US" sz="1050" dirty="0">
                <a:latin typeface="+mj-lt"/>
              </a:rPr>
              <a:t>       Pulling headrest vertically will change its height and angle</a:t>
            </a:r>
            <a:r>
              <a:rPr lang="en-US" sz="1100" dirty="0">
                <a:latin typeface="+mj-lt"/>
              </a:rPr>
              <a:t>.</a:t>
            </a:r>
            <a:endParaRPr lang="en-SG" sz="11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9284" y="0"/>
            <a:ext cx="24328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</a:rPr>
              <a:t>Office Chairs -SR 13 Products details  </a:t>
            </a:r>
            <a:endParaRPr lang="en-SG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3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8935" t="10493" r="31365" b="8848"/>
          <a:stretch/>
        </p:blipFill>
        <p:spPr bwMode="auto">
          <a:xfrm>
            <a:off x="491018" y="224487"/>
            <a:ext cx="2763910" cy="2770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28935" t="13169" r="29746" b="9876"/>
          <a:stretch/>
        </p:blipFill>
        <p:spPr bwMode="auto">
          <a:xfrm>
            <a:off x="3681500" y="129241"/>
            <a:ext cx="2660576" cy="2960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4"/>
          <a:srcRect l="30093" t="16461" r="29978" b="33746"/>
          <a:stretch/>
        </p:blipFill>
        <p:spPr bwMode="auto">
          <a:xfrm>
            <a:off x="4626792" y="3331028"/>
            <a:ext cx="4433318" cy="3078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31369" t="15434" r="29627" b="9258"/>
          <a:stretch/>
        </p:blipFill>
        <p:spPr bwMode="auto">
          <a:xfrm>
            <a:off x="1103677" y="3128922"/>
            <a:ext cx="3300544" cy="340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9051" t="10700" r="29861" b="8024"/>
          <a:stretch/>
        </p:blipFill>
        <p:spPr bwMode="auto">
          <a:xfrm>
            <a:off x="6635824" y="129241"/>
            <a:ext cx="3514856" cy="3331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1990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1137</Words>
  <Application>Microsoft Office PowerPoint</Application>
  <PresentationFormat>Widescreen</PresentationFormat>
  <Paragraphs>131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wunlong</dc:creator>
  <cp:lastModifiedBy>wunlong</cp:lastModifiedBy>
  <cp:revision>26</cp:revision>
  <dcterms:created xsi:type="dcterms:W3CDTF">2017-08-08T06:20:50Z</dcterms:created>
  <dcterms:modified xsi:type="dcterms:W3CDTF">2017-08-10T07:43:52Z</dcterms:modified>
</cp:coreProperties>
</file>